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56735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3361_ebc3a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jection of CD86+ macrophages instead of liver partition accelerates liver regeneration after portal vein ligation in ra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2193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336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3):843-84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8">
  <a:themeElements>
    <a:clrScheme name="Theme1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2026-08-01T02:24:46Z</dcterms:created>
  <dcterms:modified xsi:type="dcterms:W3CDTF">2026-08-01T02:24:46Z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