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512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361_ebc3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jection of CD86+ macrophages instead of liver partition accelerates liver regeneration after portal vein ligation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19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36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43-8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2026-09-10T10:09:02Z</dcterms:created>
  <dcterms:modified xsi:type="dcterms:W3CDTF">2026-09-10T10:09:02Z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