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9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361_eb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jection of CD86+ macrophages instead of liver partition accelerates liver regeneration after portal vein ligation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3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43-8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2026-08-21T03:07:10Z</dcterms:created>
  <dcterms:modified xsi:type="dcterms:W3CDTF">2026-08-21T03:07:10Z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