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ormation has the power to protect against unexpected 
events and control any crisis such as the COVID-19 pandemic. Since COVID-19 
has already rapidly spread all over the world, only technology-driven data 
management can provide accurate information to manage the crisis. This 
study aims to explore the potential of big data technologies for controlling 
COVID-19 transmission and managing it effectively.
Material and methods
A systematic review guided by PRISMA guidelines has been per_x0002_formed to obtain the key elements.
Results
This study identified the thirty-two most relevant documents for 
qualitative analysis. This study also reveals 10 possible sources and 8 key 
applications of big data for analyzing the virus infection trend, transmission 
pattern, virus association, and differences of genetic modifications. It also 
explores several limitations of big data usage including unethical use, priva_x0002_cy, and exploitative use of data.
Conclusions
The findings of the study will provide new insight and help 
policymakers and administrators to develop data-driven initiatives to tackle 
and manage the COVID-19 cri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600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522_42b8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g data driven COVID-19 pandemic crisis management: Potential approach for global heal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5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29-8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2026-09-22T02:22:40Z</dcterms:created>
  <dcterms:modified xsi:type="dcterms:W3CDTF">2026-09-22T02:22:40Z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