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study a nanoliposomal anti-PCSK9
vaccine as a novel approach for cholesterol lowering via PCSK9 inhibition.
Material and methods
An immunogenic peptide construct termed immunogenic fused PCSK9-tetanus (IFPT) was displayed on the surface of liposome
nanoparticles (L-IFPT) and mixed into alum adjuvant (L-IFPTA+). The manufactured vaccine formulations IFPT, L-IFPT, L-IFPTA+, IFPTA+, and free nanoliposomes were subcutaneously injected four times with bi-weekly intervals
in C57BL/6 mice on a severe atherogenic protocol.
Results
Among the formulations, L-IFPTA+ vaccine was found to elicit the
highest IgG response against PCSK9 peptide. The induced PCSK9 antibodies
inhibited PCSK9-LDLR interaction through binding to PCSK9 in vaccinated
mice. Liver low-density lipoprotein receptor (LDLR) protein was increased in
vaccinated mice. L-IFPTA+, L-IFPT and IFPTA+ vaccines reduced total cholesterol by up to –38.13 ±3.8% (p = 0.006), –23 ±4.1% (p = 0.027) and –19.12
±3% (p = 0.038), and low-density lipoprotein cholesterol (LDL-C) by up to
–57 ±7.7% (p = 0.0003), –41.67 ±4.2% (p = 0.03) and –36.11 ±5% (p =
0.02) in hypercholesterolemic mice, respectively, versus control mice after
8 weeks. Long-term assessment indicated that the vaccine formulations
could stimulate a  long-lasting humoral immune response against PCSK9
peptide, which was associated with a marked reduction of total cholesterol
in L-IFPTA+, L-IFPT and IFPTA+ vaccine groups by up to –82.5 ±7.3% (p =
0.002), –70.54 ±6.2% (p = 0.013) and –72.02 ±8.7% (p = 0.004), respectively,
and LDL-C by up to –88.14 ±5.6% (p = 0.002), –55.92 ±8.3% (p = 0.003) and
54.81 ±9.3% (p = 0.003), respectively, versus the pre-vaccination time point adjusted to the control group. Anti-inflammatory Th2 cells and IL-4 cytokine were considerably increased in
splenocytes of vaccinated mice.
Conclusions
L-IFPTA+ vaccine can induce long-lasting, functional and safe PCSK9-specific antibodies in
hypercholesterolemic C57BL/6 mice, providing a long-term protective impact on dyslipidemia and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685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885_335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CSK9 immunization using nanoliposomes: preventive efficacy against hypercholesterolemia and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8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365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2026-10-31T13:10:54Z</dcterms:created>
  <dcterms:modified xsi:type="dcterms:W3CDTF">2026-10-31T13:10:54Z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