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rological detection of SARS-CoV-2-specific immunoglobulins G 
(IgG) and M (IgM) antibodies is becoming increasingly important in the man_x0002_agement of the COVID-19 pandemic.
Material and methods
We report the first results of COVID-19 serological testing in Bos_x0002_nia and Herzegovina on 2841 samples collected and analysed in 2 medical 
institutions in Sarajevo. Antibody detection was performed using commer_x0002_cially available kits.
Results
In the first cohort, 43 IgM-positive/IgG-negative and 16 IgM-posi_x0002_tive/IgG-positive individuals were detected, corresponding to 3.41% of par_x0002_ticipants having developed antibodies. In the second cohort, 4.28% partici_x0002_pa
Conclusions
Our results suggest the need for population-wide serological 
surveying in Bosnia and Herzegovin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72927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34143_759a2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erological testing for SARS-CoV-2 in Bosnia 
and Herzegovina: first report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76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3414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1;17(3):823-82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">
  <a:themeElements>
    <a:clrScheme name="Theme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2026-07-22T09:36:38Z</dcterms:created>
  <dcterms:modified xsi:type="dcterms:W3CDTF">2026-07-22T09:36:38Z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