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ronavirus disease 2019 (COVID-19) may affect many organs
and may be responsible for numerous complications including cardiovascular problems.
Material and methods
We analysed consecutive patients (n = 51) admitted
to the cardiology department between 1st October 2020 and 31st January
2021 due to symptoms which might have reflected cardiovascular complications following COVID-19. We collected data concerning clinical characteristics, results of laboratory tests, echocardiography and 24-hour ambulatory
ECG recording.
Results
The post-COVID-19 complications appeared 1–4 months after disease recovery. Severe cardiovascular complications were observed in 27.5%
of hospitalized patients. In comparison to those with mild complications,
patients with severe complications had significantly higher prevalence of
diabetes (36 vs. 8%; p = 0.01), decrease in ejection fraction (36% vs. 0%,
p < 0.001), higher resting heart rate at admission (85 vs. 72 bpm; p < 0.001),
and higher levels of C-reactive protein (p = 0.02) and troponin T (17.9 vs.
4.2 pg/ml; p = 0.01). Dyspnoea and exercise intolerance were also more
frequent in patients with severe complications.
Conclusions
Diabetes, elevated level of CRP and troponin, heart rate variability parameters and worsening of left ventricular ejection fraction are
related to the severity of cardiovascular complications following COVID-19
infe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358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4211_5971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VID-19 and cardiovascular complications – the preliminary results of the LATE-COVI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81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42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818-82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2026-08-28T12:20:05Z</dcterms:created>
  <dcterms:modified xsi:type="dcterms:W3CDTF">2026-08-28T12:20:05Z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