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8320074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34239_e9a30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Cancer screening coverage in Poland – from bad to 
better to the worst during the SARS-CoV-2 pandemic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18954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34239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1;17(4):1132-1133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93">
  <a:themeElements>
    <a:clrScheme name="Theme9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93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93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2026-05-20T19:03:21Z</dcterms:created>
  <dcterms:modified xsi:type="dcterms:W3CDTF">2026-05-20T19:03:21Z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