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523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4239_e9a3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ncer screening coverage in Poland – from bad to 
better to the worst during the SARS-CoV-2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95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42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2-11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2026-10-25T13:47:33Z</dcterms:created>
  <dcterms:modified xsi:type="dcterms:W3CDTF">2026-10-25T13:47:33Z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