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00531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4239_e9a30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ancer screening coverage in Poland – from bad to 
better to the worst during the SARS-CoV-2 pandemic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895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423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4):1132-113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3">
  <a:themeElements>
    <a:clrScheme name="Theme6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2026-08-29T07:37:16Z</dcterms:created>
  <dcterms:modified xsi:type="dcterms:W3CDTF">2026-08-29T07:37:16Z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