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2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239_e9a3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ncer screening coverage in Poland – from bad to 
better to the worst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2-11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2026-07-21T06:37:08Z</dcterms:created>
  <dcterms:modified xsi:type="dcterms:W3CDTF">2026-07-21T06:37:08Z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