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74031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239_e9a30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ncer screening coverage in Poland – from bad to 
better to the worst during the SARS-CoV-2 pandemic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895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239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4):1132-113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">
  <a:themeElements>
    <a:clrScheme name="Theme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2026-09-18T09:34:04Z</dcterms:created>
  <dcterms:modified xsi:type="dcterms:W3CDTF">2026-09-18T09:34:04Z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