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hospital care affects outcomes after out-of-hospital cardiac arrest (OHCA). The aim of the study is to analyze age-related differences
in prehospital care and survival after OHCA and to define variables affecting
the efficacy of cardiopulmonary resuscitation (CPR).
Material and methods
We performed analysis of differences in patient
characteristics influencing the efficacy of CPR and analysis of survival in
four age groups: < 65, 65–74, 75–84, and ≥ 85. This retrospective registry-based study aimed to compare prehospital care in OHCA patients across
age groups.
Results
CPR was performed in 2,500 patients. Return of spontaneous circulation (ROSC) occurred in 1061 subjects. Of them, 339 had incomplete
medical records, 201 survived at least 24 h, 115 up to 30 days and 78 were
alive at 365 days after discharge. The occurrence of shockable rhythms and
the ROSC rate decreased with age. Overall mortality increased with age.
Such factors as age, gender, urban area, home location, time to arrival, and
witnessed OHCA were predictors of the initial shockable rhythm. Gender, urban area, OHCA witnessed by family member, time to arrival, cardiac cause
and shockable rhythm were predictors of ROSC. The risk of death increased
with each age group by about 56% (HR = 1.56, p < 0.0001).
Conclusions
Shockable initial rhythm and urban location were the strongest predictors of ROSC. Survival at 30 and 365 days after OHCA decreased
in older patients. Survival among older patients with OHCA is worse than
in younger subjects, which results from lower efficacy of resuscitation and
more frequent death declared upon arr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993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614_eb02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ge-related differences in the prehospital management
of 2,500 patients with sudden cardiac arres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6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2026-10-27T06:38:37Z</dcterms:created>
  <dcterms:modified xsi:type="dcterms:W3CDTF">2026-10-27T06:38:37Z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