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kle instability is a common injury in athletes, affecting the quality of life, functional limitation, as well as static and dynamic balance. The aim of the study was to compare the efficacy of virtual reality and Biodex balance training in the treatment of ankle instability in adolescent athletes.
Material and methods
Ninety football players were enrolled in this study after the assessment of their eligibility. Their age ranged from 12 to 16 years. They were randomly allocated to three groups of equal numbers. Group 1 received a guideline protocol, group 2 received the same guideline protocol in addition to Wii Sport Training, and group 3 received the same guideline protocol in addition to Biodex balance training. All groups received treatment protocols three times a week for 3 months. Outcome measures included the stability indices (overall stability, anteroposterior stability, and mediolateral) measured by the Biodex Balance System as well as ankle instability measured by the Cumberland Ankle Instability Tool. Measurements were collected at the baseline and after 3 months of treatment.
Results
Post-treatment findings revealed a statistically significant decrease in the overall, anteroposterior, and mediolateral stability indices, as well as significant increase in Cumberland Ankle Instability outcomes of all groups (p < 0.05). On the other hand, there were no statistically significant differences between the virtual reality and Biodex balance training groups.
Conclusions
Virtual reality training has a significant effect which appears to be similar to the Biodex balance training in adolescent athletes with chronic ankle in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54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35_6e1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versus Biodex training in adolescents with chronic ankle instability: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59-10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2026-08-01T21:19:46Z</dcterms:created>
  <dcterms:modified xsi:type="dcterms:W3CDTF">2026-08-01T21:19:46Z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