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Amantadine is a well-known medication with indications in neurology and infectious diseases. It is currently FDA approved for Parkinson disease, drug induced extrapyramidal symptoms, and influenza.
Material and methods
The article is author's original research hypothesis.
Results
Because more people are going to be vaccinated and additional 
similar vaccines are going to be introduced, we should take into consider_x0002_ation the potential of amantadine to interfere with LNP-mRNA COVID-19 
vaccine delivery into the target cells.
Conclusions
A more cautious approach to the patients taking amantadine as far as vaccination utilizing LNP-mRNA platform should be considered.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2403567"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34716_df1ed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Could amantadine possibly interfere with COVID-19 vaccines based on LNP-mRNA platform ?]]></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4955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34716]]></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1;17(3):827-828]]></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45">
  <a:themeElements>
    <a:clrScheme name="Theme45">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45">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45">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2026-07-07T01:21:34Z</dcterms:created>
  <dcterms:modified xsi:type="dcterms:W3CDTF">2026-07-07T01:21:34Z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