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currently the 11th most common cause of death worldwide. Because of self-renewal, available sources for isolation, and high differentiation properties, multipotent mesenchymal stromal stem cells are suggested to be a potential tool for treatment of liver fibrosis. In this study, we examined the anti-fibrotic and anti-inflammatory effects of bone marrow-derived multipotent mesenchymal stromal stem cells (MSCs) on liver fibrosis induced by carbon tetrachloride on rats relative to silymarin as a standard drug.
Material and methods
This study was performed on 40 male Sprague Dawley rats divided into 4 groups of ten rats each: group 1 served as controls, group 2 served as the CCl4 (diseased) group, group 3 served as the silymarin treated group, and group 4 served as the MSC treated group. Liver fibrosis was assessed by determination of liver markers and fibrogenesis-related genes together with anti-inflammatory markers in the liver tissue. DNA fragmentation was assessed by comet assay.
Results
Mesenchymal stromal stem cells treatment reduced all liver fibrosis markers as well as the oxidative stress and inflammatory markers. Additionally, MSCs reduced the expression of integrins and fibronectin compared with the control group as well as decreasing DNA fragmentation.
Conclusions
Treatment with MSCs significantly ameliorates liver fibrosis in rats. This amelioration was a result of acting on both the anti-inflammatory and anti-fibrotic activity of hepat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60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26_a07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senchymal stromal cells suppress hepatic fibrosis via modulating expression of fibronectin and integrin and inhibiting DNA fragment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2026-10-08T07:17:11Z</dcterms:created>
  <dcterms:modified xsi:type="dcterms:W3CDTF">2026-10-08T07:17:11Z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