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illin actin binding protein (ANLN) is involved in various human cancers. It is often upregulated in various cancers, including cervical
cancer (CC). However, the exact role of ANLN in the modulation of CC and
the underlying molecular mechanism remain unknown. In this study, we
aimed to investigate the effects of ANLN on the proliferation, migration,
and invasion of CC cells, as well as to determine the molecular mechanisms
underlying these effects.
Material and methods
ANLN expression levels were analyzed in normal
cervical and CC specimens using public databases and tissue samples. The
prognosis was determined using the TCGA database. Cell proliferation, migration and invasion were measured by Edu assay, wound-healing assay and
transwell assay, respectively. Immunofluorescence was used to examine the
influence of ANLN inhibition on actin stress fiber integrity. Western blots
were used to measure the protein expression.
Results
ANLN expression levels in CC were higher than those in normal tissues, and ANLN overexpression was highly correlated with poor prognosis.
ANLN knockdown inhibited CC cell proliferation, migration, and invasion in
vitro, while ANLN overexpression led to an inverse biological phenotype. Immunofluorescence showed that ANLN inhibition could influence actin stress
fiber integrity. ANLN expression was positively correlated with ROCK1 and
ROCK2 expression in CC. Overexpression of ANLN activated RhoA and upregulated ROCK1 and ROCK2. Furthermore, ROCK1 and ROCK2 expression levels
were also impeded by Y27632, which is a specific inhibitor of RhoA. They
also weakened the migration and invasion ability in ANLN-overexpression
HeLa cells.
Conclusions
ANLN promotes cell migration and invasion through RhoAROCK signaling in 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899_7fa8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LN promotes cell migration and invasion through
RhoA-ROCK signaling in cervic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8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2026-05-12T20:46:43Z</dcterms:created>
  <dcterms:modified xsi:type="dcterms:W3CDTF">2026-05-12T20:46:43Z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