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enols are a large family of natural and synthetic compounds with known antioxidant activity. The aim of this study was to perform in vitro screening of natural and natural-like phenol monomers and their C2-symmetric dimers (hydroxylated biphenyls) in order to identify those representatives whose pharmacophores have the strongest antioxidant and the lowest prooxidant activity.
Material and methods
Antioxidative properties of 36 compounds (monomers and their C2-symmetric dimers) were evaluated in vitro. Different (red/ox) assays were used to measure their total oxidative potential (TOP), their total antioxidative capacity (TAC), the pro-oxidative-antioxidant balance (PAB) and total SH-group content (SHG) in a biologically relevant environment. The Pro-oxidative Score, Antioxidative Score and the Oxy Score were also calculated. Trolox, a water soluble analogue of -tocopherol, was used as a positive control.
Results
In an assay consisting of pooled human serum, 6 of the 36 compounds showed significant antioxidant activity (compounds 6, 7, 12, 13, 26, and 27), whereas 4 showed extremely weak antioxidant activity (compounds 2, 29, 30, and 31). Within the 36 compounds comprising zingerone, dehydrozingerone, aurone, chalcone, and magnolol derivatives, in both monomeric and dimeric forms, the 2 compounds that indicated the highest antioxidant activity were dehydrozingerone derivatives (compounds 6 and 12). Trolox’s activity was found between the strong and weak antioxidant compounds analysed in our study.
Conclusions
In this study selected dehydrozingerones were identified as good candidates for in-depth testing of their biological behaviour and for possible precursors for synthesis of novel polyphenolic molecules with potential therapeutic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695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79_5dce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ural and natural-like polyphenol compounds: <i>in vitro</i> antioxidant activity and potential for therapeutic application]]>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2026-08-24T06:34:07Z</dcterms:created>
  <dcterms:modified xsi:type="dcterms:W3CDTF">2026-08-24T06:34:07Z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