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bial structure is closely associated with the initiation
and development of various diseases. However, the roles of urine flora in
prostate diseases, including prostate cancer (PCa) and benign prostatic hyperplasia (BPH), are still unclear.
Material and methods
In this study, clinical samples were collected from
PCa (n = 21) and BPH (n = 19) patients and healthy people (n = 12). The
analysis of urine flora DNA sequencing and hematological testing results between groups was performed using bioinformatic methods, including alpha
and beta diversity analysis, and functional PICRUSt analysis.
Results
The results showed that the microbial structure in PCa and BPH
differed from the healthy control. Abundance of Escherichia coli was higher
in PCa and BPH patients, while probiotics, such as Lactobacillus helveticus
and Lactobacillus iners, were lower. Moreover, beta diversity in the PCa group
was significantly different from the control group, while alpha diversity was
not. Spearman analysis showed that Escherichia coli was negatively correlated with Lactobacillus helveticus and Lactobacillus iners. Functional analysis
showed that microbial imbalance was associated with energy metabolism
in PCa, and with cell motility, energy metabolism, and intracellular trafficking, secretion, and vesicular transport in BPH. Moreover, microbial imbalance
was associated with nervous disorders and infectious diseases in PCa, and
with metabolic system, infectious diseases, and signal transduction in BPH.
Conclusions
Taken together, microbial imbalance may be associated with PCa
and BPH. The increase of Escherichia coli was accompanied by the decrease of
probiotics, such as Lactobacillus helveticus and Lactobacillus iners. These may
be biomarkers for risk prediction and early treatment for prostat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98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80_976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e flora imbalance and new biomarkers in prostate cancer and benign prostatic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2026-06-28T10:46:28Z</dcterms:created>
  <dcterms:modified xsi:type="dcterms:W3CDTF">2026-06-28T10:46:28Z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