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xamine management of pediatric
appendiceal neuroendocrine tumors (ANETs) in Poland.
Material and methods
Records of 27 patients with ANET diagnosed incidentally after
appendectomy in the last decade.
Results
Well-differentiated NET G1/G2 was diagnosed in 25 and well-differentiated neuroendocrine carcinoma G3 in 2 patients. Extended surgery was
performed primarily in one instance and secondarily in 10 patients (right
hemicolectomy in 9, ileocecal resection in 1) without adjuvant chemotherapy. Follow-up range was 1–121 months. Recurrence after secondary surgery
was observed in 1 (3.7%) patient.
Conclusions
Applying ENETS guidelines resulted in 100% overall survival of
patients with NE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806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706_7061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adical surgical treatment of neuroendocrine tumors
of the appendix in children – a Polish multicenter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04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7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128-11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2026-07-14T21:26:39Z</dcterms:created>
  <dcterms:modified xsi:type="dcterms:W3CDTF">2026-07-14T21:26:39Z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