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management of pediatric
appendiceal neuroendocrine tumors (ANETs) in Poland.
Material and methods
Records of 27 patients with ANET diagnosed incidentally after
appendectomy in the last decade.
Results
Well-differentiated NET G1/G2 was diagnosed in 25 and well-differentiated neuroendocrine carcinoma G3 in 2 patients. Extended surgery was
performed primarily in one instance and secondarily in 10 patients (right
hemicolectomy in 9, ileocecal resection in 1) without adjuvant chemotherapy. Follow-up range was 1–121 months. Recurrence after secondary surgery
was observed in 1 (3.7%) patient.
Conclusions
Applying ENETS guidelines resulted in 100% overall survival of
patients with N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0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6_706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dical surgical treatment of neuroendocrine tumors
of the appendix in children – a Polish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28-11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2026-06-04T14:51:24Z</dcterms:created>
  <dcterms:modified xsi:type="dcterms:W3CDTF">2026-06-04T14:51:24Z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