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determine if periodontal health deteriorates after bariatric surgery (BS).
Material and methods
A search was performed in Medline and Embase, for prospective 
cohort studies with data on change in periodontal parameters after BS. Me_x0002_ta-analysis was performed with available data.
Results
The results of 4 included studies consistently show significant (p<0.05) worsening of bleeding on probing (4.21% (CI: 0.32, 8.11)), clinical attachment loss (0.16mm (CI: 0.05, 0.27)), periodontal pockets depth (PPD) (0.14mm(CI: 0.06, 0.23)) and percentage of PPD 4-5 mm: 1.72% (CI: 0.11, 3.34) 6-months after BS, but no change after 12-months.
Conclusions
BS may have a transient negative consequence on periodontal healt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734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5880_2997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 of bariatric surgery on periodontal health: systematic review and meta-analy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257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58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18-11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2026-07-03T05:39:46Z</dcterms:created>
  <dcterms:modified xsi:type="dcterms:W3CDTF">2026-07-03T05:39:46Z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