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xplore serum norepinephrine (NE)
concentration and β3-adrenoceptor (β3AR) protein expression at different
times during myocardial ischemia/reperfusion (I/R) in rats and to examine
the role of β3AR in I/R.
Material and methods
A  total of 28 Sprague-Dawley (SD) rats were randomly divided into one sham group and six I/R groups (6 h, 12 h, 18 h, 24 h,
72 h, and 120 h). The rats in the I/R groups were subjected to ischemia for
45 min. After reperfusion, the serum NE concentration and the β3AR protein
expression in the myocardial tissue of the left ventricular injury region were
detected. Another 18 SD rats were randomly divided into a sham group, I/R
groups, and an I/R + BRL37344 group. The myocardial infarct size (MIS) and
the expression of apoptotic and anti-apoptotic proteins in the left ventricular myocardium of each group were measured.
Results
Compared with the sham group, the serum NE concentration of rats
in the I/R groups was significantly higher at 6 h (p < 0.001); the expression
of myocardial β3AR protein started at 12 h. The serum NE concentration and
myocardial β3AR protein expression were both highest at 72 h but remained
high in the 120-hour group. Compared with the sham group, the expression
levels of the pro-apoptotic proteins Bax and cleaved caspase-3 after I/R were
significantly higher (p < 0.01, p < 0.001, respectively), and the expression
of anti-apoptotic protein Bcl-2 was significantly lower (p < 0.01). Compared
with I/R groups, the expression levels of Bax and cleaved caspase-3 in the
I/R + BRL37344 group were significantly lower (p < 0.05, p < 0.01, respectively), and that of Bcl-2 was up-regulated (p < 0.05); MIS was significantly
decreased (p < 0.001).
Conclusions
With the prolongation of myocardial I/R in rats, serum NE concentration and β3AR protein expression showed a  significant increasing
trend and reached a peak at 72 h. Specific β3AR agonist BRL37344 can reduce myocardial I/R injury in vivo in rats, alleviate apoptosis, reduce infarct
size, and improve cardiac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25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884_e48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and role of β3AR protein in myocardial ischemia/reperfus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8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2026-08-14T12:04:04Z</dcterms:created>
  <dcterms:modified xsi:type="dcterms:W3CDTF">2026-08-14T12:04:04Z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