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nalyze the changes in COVID-19 case fatality rates (CFR) in time and to examine the link between CFR and country-specific indicators referring to quality of healthcare, population and epidemiology in different stages of the COVID-19 outbreak in 30 European countries (EU27 + Switzerland, Norway and United Kingdom).
Material and methods
We distinguished three 70-day time phases of the outbreak: 17 March–25 May; 1 June–9 August; 15 August–23 October 2020. The applied COVID-19 dataset was based on data maintained by OurWorldInData.org retrieved in November 2020. Spearman’s rank correlation coefficient analysis was used to examine the link between CFR and country-specific indicators referring to population, epidemiology and quality of healthcare.
Results
COVID-19 CFR in analyzed European countries declined from mid-March to end-October. CFR phase 1 was positively correlated with COVID-19 mortality, daily cumulative index (DCI), urbanization and proportion of the population aged > 80; CFR phase 2 was positively correlated with COVID-19 mortality and DCI; CFR phase 3 was positively correlated with COVID-19 mortality, median age, poverty, prevalence of obesity, smoking and cardiovascular disease and negatively correlated with Healthcare Access and Quality Index, Health Care Index and gross domestic product per capita.
Conclusions
Results of our correlation analyses support the concept that the decline in CFR is real and, depending of the phase of the outbreak, different factors play a role. From the public health perspective, measures implemented to reduce the viral transmission, isolating the most vulnerable and improving the overall quality of the healthcare system are advisable.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0929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46_04c6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ors potentially influencing case fatality rate in different stages of COVID-19 outbreak in Europ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38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2026-05-18T03:57:12Z</dcterms:created>
  <dcterms:modified xsi:type="dcterms:W3CDTF">2026-05-18T03:57:12Z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