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4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068_706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correction in heart failure patients with preserved ejection fraction: a case serie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7-11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2026-06-09T21:22:50Z</dcterms:created>
  <dcterms:modified xsi:type="dcterms:W3CDTF">2026-06-09T21:22:50Z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