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3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068_706a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correction in heart failure patients with preserved ejection fraction: a case serie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7-11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2026-06-30T00:07:21Z</dcterms:created>
  <dcterms:modified xsi:type="dcterms:W3CDTF">2026-06-30T00:07:21Z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