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59337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6068_706ae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ron deficiency correction in heart failure patients with preserved ejection fraction: a case series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171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606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1137-113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5">
  <a:themeElements>
    <a:clrScheme name="Theme8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2026-07-20T19:51:38Z</dcterms:created>
  <dcterms:modified xsi:type="dcterms:W3CDTF">2026-07-20T19:51:38Z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