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3198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068_706a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ron deficiency correction in heart failure patients with preserved ejection fraction: a case series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71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0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137-11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2026-10-06T16:19:29Z</dcterms:created>
  <dcterms:modified xsi:type="dcterms:W3CDTF">2026-10-06T16:19:29Z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