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virus disease 2019 (COVID-19) is associated with severe emotional changes. This research aims to investigate the prevalence of anxiety and depression in COVID-19 patients and its relationship with disease severity, sleep patterns, lifestyle, and specific laboratory test results.
Material and methods
An observational study of 52 Chinese patients with COVID-19 was conducted to assess the relation between anxiety and depression (evaluated with the Hospital Anxiety and Depression Scale) and laboratory findings (lymphocytes, C-reactive proteins, leukocytes, alanine aminotransferase, aspartate aminotransferase). The relationships between the severity of COVID-19 in patients, the Insomnia Severity Index (ISI) score, and the Hospital Anxiety and Depression Scale (HADS) score were also investigated.
Results
There were statistically significant associations between disease, smoking, and HADS-A scores (p = 0.011/0.020). The HADS-D score of patients with the disease was higher than in those without a past medical history (p = 0.008). The difference in C-reactive protein (CRP) between different lung infections, the HADS-A and HADS-D scores between different ages and ISI groups, and the correlation between the two scores were statistically significant.
Conclusions
Anxiety and depression are associated with poor sleep quality, smoking, and past medical history in patients with COVID-19. Additionally, anxiety and depression were seen to coexist, and there was a positive correlation between them. Further, the inflammatory index CRP was significantly increased in bilateral lung infec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9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111_291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analysis of anxiety/depression scores in COVID-19 patients with disease severity, sleep patterns, and certain laboratory test res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1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62-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2026-08-29T05:18:23Z</dcterms:created>
  <dcterms:modified xsi:type="dcterms:W3CDTF">2026-08-29T05:18:23Z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