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nvestigate the effects of glabridin on vascular inflammation and vascular remodeling of the left anterior
descending artery (LAD) in diabetic rat heart.
Material and methods
Eighty male Wistar rats were divided into five groups:
(1) control rats; (2) glabridin control rats that received diet supplemented
with glabridin (CGB); (3) diabetic rats (STZ); (4) diabetic rats that received
a supplemented with glabridin (STZ + GB) 40 mg/kg BW; and (5) diabetic
rats treated with glyburide (STZ + GR) 4 mg/kg BW. Diabetic animals were
rendered diabetic by injection of a single dose (60 mg/kg BW) of streptozotocin (STZ). After 8 weeks, the biochemical markers of oxidative stress were
assessed. The three-dimensional morphology of LAD was examined by vascular corrosion casting. Enzyme-linked immunosorbent assay was applied
to determine the expression of TNF-α and IL-1β proteins. Western blot and
immunofluorescence analysis were used to detect the expression of VEGF
and TGF-β1 secretions.
Results
The lumen diameter of the LAD was notably smaller and stenotic.
LAD analysis revealed arterial notch and evolved irregular caliber. Moreover,
neovascularization appeared and was extensive. The Trolox equivalent antioxidant capacities and Trolox equivalent antioxidant capacity levels of heart
tissue were significantly decreased and levels of malondialdehyde were
found to be elevated in STZ rats whereas they were improved in the STZ
+ GB group. Increased expression levels of VEGF, TGF-β1, TNF-α, and IL-1β
proteins in heart tissues were observed in the STZ group. The inflammation
cytokine levels were decreased in the STZ + GB group.
Conclusions
These results revealed that glabridin was able to reduce LAD
and heart tissue damage. Glabridin can be an antioxidant and can reduce the
pathology of the LAD in terms of reducing inflammation and restoring condition of the LAD. It would be beneficial in examining the role of glabridin as
a therapeutic aim in diabetes treatment research in coronary artery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548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112_739a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abridin from licorice alleviates vascular inflammation
and promotes vascular remodeling of the left anterior
descending coronary artery in diabetic rat hea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0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1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2026-06-28T09:23:28Z</dcterms:created>
  <dcterms:modified xsi:type="dcterms:W3CDTF">2026-06-28T09:23:28Z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