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fzelin is a glycosyloxyflavone that consists of kaempferol attached to an α-L-rhamnosyl residue at position 3 via a glycosidic linkage. It has a role as a plant metabolite, an antibacterial agent and an anti-inflammatory agent. It is a glycosyloxyflavone, a trihydroxyflavone and a monosaccharide derivative. In this study, we determined the anticholinergic, antiepileptic, antidiabetic, and anti-human lung cancer capacities of afzelin.
Material and methods
IC<sub>50</sub> values were calculated for both acetylcholinesterase and α-glycosidase as key enzymes affected by afzelin. The cytotoxicity and anticancer potential of afzelin in human lung was evaluated using the common cytotoxicity test, i.e. 3-(4,5-dimethylthiazol-2-yl)-2,5-diphenyl-2H-tetrazolium bromide (MTT) assay in in vitro conditions.
Results
IC<sub>50</sub> values of 365.11 nM for acetyl cholinesterase and 0.94 nM for α-glycosidase were calculated in this study. For these enzymes, Ki values were found to be 300.65 ±56.01 nM for acetyl cholinesterase and 1.65 ±0.11 nM for α-glucosidase. Cell viability of afzelin was very low against lung poorly differentiated adenocarcinoma (PC-14), lung moderately differentiated adenocarcinoma (LC-2/ad), and lung well-differentiated bronchogenic adenocarcinoma (HLC-1) cell lines without any cytotoxicity towards the normal cell line.
Conclusions
Afzelin shows significant antioxidant and anti-human lung cancer properties. It appears that the anti-human lung carcinoma effect of afzelin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749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283_463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-clinical trial study on afzelin: anti-human lung cancer, anti-cholinesterase, and anti-glucosidase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76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2026-08-30T02:58:31Z</dcterms:created>
  <dcterms:modified xsi:type="dcterms:W3CDTF">2026-08-30T02:58:31Z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