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report our experience with cancer care delivery during the peak of COVID-19 pandemic in New York City.
Material and methods
Retrospective analysis of the patients treated from the 1st of March, 2020 to the 8th of May, 2020.
Results
Team huddles, infection screening and patient selection strategies were implemented. 170 patients were treated in 576 visits. Six developed severe COVID-19 requiring hospitalization, two died. Their median Charlson Comorbidity Index was 9, higher than the rest of the cohort.
Conclusions
Cancer care delivery is safe and feasible using an approach focused on careful patient selection, team communication and infection contr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09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99_4676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ing cancer care delivery during the peak of COVID-19 in the Bronx, New York: experience from a public teaching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09-11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2026-06-04T14:51:03Z</dcterms:created>
  <dcterms:modified xsi:type="dcterms:W3CDTF">2026-06-04T14:51:03Z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