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05266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344_407a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hort bowel syndrome – experience from a home 
parenteral nutrition cent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71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3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140-114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">
  <a:themeElements>
    <a:clrScheme name="Theme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2026-10-26T17:39:56Z</dcterms:created>
  <dcterms:modified xsi:type="dcterms:W3CDTF">2026-10-26T17:39:56Z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