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31985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6344_407ab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hort bowel syndrome – experience from a home 
parenteral nutrition centr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7716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634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4):1140-114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7">
  <a:themeElements>
    <a:clrScheme name="Theme7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2026-10-06T16:19:38Z</dcterms:created>
  <dcterms:modified xsi:type="dcterms:W3CDTF">2026-10-06T16:19:38Z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