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0056484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36344_407ab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Short bowel syndrome – experience from a home 
parenteral nutrition centre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177165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36344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1;17(4):1140-1144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84">
  <a:themeElements>
    <a:clrScheme name="Theme84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84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84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2026-06-09T21:23:31Z</dcterms:created>
  <dcterms:modified xsi:type="dcterms:W3CDTF">2026-06-09T21:23:31Z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