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70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4_407a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rt bowel syndrome – experience from a home 
parenteral nutrition cent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40-11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2026-08-29T05:19:30Z</dcterms:created>
  <dcterms:modified xsi:type="dcterms:W3CDTF">2026-08-29T05:19:30Z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