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79219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6344_407ab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hort bowel syndrome – experience from a home 
parenteral nutrition centr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716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634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40-114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2026-06-29T23:32:06Z</dcterms:created>
  <dcterms:modified xsi:type="dcterms:W3CDTF">2026-06-29T23:32:06Z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