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3462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562_1ab2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pha-1 antitrypsin as a risk marker in SARS-CoV-2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5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4-113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2026-10-18T13:26:38Z</dcterms:created>
  <dcterms:modified xsi:type="dcterms:W3CDTF">2026-10-18T13:26:38Z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