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309430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6562_1ab20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lpha-1 antitrypsin as a risk marker in SARS-CoV-2 infe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47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656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1134-113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7">
  <a:themeElements>
    <a:clrScheme name="Theme1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2026-11-07T19:00:35Z</dcterms:created>
  <dcterms:modified xsi:type="dcterms:W3CDTF">2026-11-07T19:00:35Z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