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673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2_1ab2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pha-1 antitrypsin as a risk marker in SARS-CoV-2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4-11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2026-08-01T02:24:46Z</dcterms:created>
  <dcterms:modified xsi:type="dcterms:W3CDTF">2026-08-01T02:24:46Z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