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63509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6562_1ab20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lpha-1 antitrypsin as a risk marker in SARS-CoV-2 infect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6478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656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4):1134-113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8">
  <a:themeElements>
    <a:clrScheme name="Theme7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2026-05-12T20:47:01Z</dcterms:created>
  <dcterms:modified xsi:type="dcterms:W3CDTF">2026-05-12T20:47:01Z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