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3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562_1ab2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pha-1 antitrypsin as a risk marker in SARS-CoV-2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5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4-113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2026-06-01T21:24:07Z</dcterms:created>
  <dcterms:modified xsi:type="dcterms:W3CDTF">2026-06-01T21:24:07Z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