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t has been unclear whether STARD13-AS has effects in glioma. The aim of our research was to investigate the effects of STARD13-AS in glioma development and the mechanisms underlying these effects.
Material and methods
Adjacent normal and tumor tissues were collected for long non-coding RNA (lncRNA) microarray screening. STARD13-AS expression was measured by in situ hybridization (ISH) and reverse-transcription quantitative PCR (RT-qPCR) assays, and correlations between STARD13-AS and clinicopathological parameters and prognosis were analyzed. STARD13-AS transfection of glioma cell lines (U251 and U87) was used to evaluate biological activities of cells. Western blotting (WB) and RT-qPCR assays were used to investigate the underlying mechanisms.
Results
According to lncRNA microarray screening, ISH, and RT-qPCR, lncRNA STARD13-AS was significantly downregulated in tumor tissues. Low STARD13-AS expression was strongly correlated with poor prognosis and malignant clinicopathology. After STARD13-AS transfection, biological activities of glioma cells were significantly decreased (p < 0.001 for both cell types). WB and RT-qPCR assays showed that protein and mRNA expression levels of cyclin D, cyclin E, N-cadherin, E-cadherin, and vimentin were significantly related to STARD13-AS overexpression (p < 0.001 in all cases).
Conclusions
STARD13-AS overexpression suppresses the biological activities of glioma cells, indicating that STARD13-AS is a potential target for glioma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7803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7979_5da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TARD13-AS suppresses glioma cell biological activities by vitr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79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2026-07-11T10:00:55Z</dcterms:created>
  <dcterms:modified xsi:type="dcterms:W3CDTF">2026-07-11T10:00:55Z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