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 chronic metabolic disorder characterized by elevated blood glucose level over a prolonged period, leading to severe damage in tissues including the heart, blood vessels, eyes and the kidneys. Danzhi Jiangtang Capsule (DJC) is an effective drug for diabetes, but the mechanism responsible for its efficacy remains unknown. This study aimed to explore the effective ingredient of DJC that ameliorated diabetes and the possible mechanisms.
Material and methods
We orally treated streptozotocin (STZ)-induced diabetic rats with 540 mg/kg DIC or the same dose of its four active components, namely Leeches, Pseudostellaria Polysaccharides (PP), Paeonia Suffruticosa Andr (PSA) and Rehmannia Glutinosa Libosch (RGL), respectively for 8 weeks.
Results
Although all of these components could reduce blood glucose levels in diabetic rats, the extent of alleviation of DJC was more pronounced than all of its four ingredients. Unlike the other three components, Leeches is the only effective ingredient of DJC that decreased tetrahydrobiopterin (BH4) oxidation to activate endothelial nitric oxide synthase (eNOS), and increased nitric oxide (NO) production, leading to improved endothelium-dependent relaxation both in diabetic rats and in immortalized human mesangial cells under the stimulation of high glucose.
Conclusions
Leeches could alleviate diabetic macroangiopathy by inhibiting NO release in endothelial cells under high-glucose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687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00_77c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eches alleviates diabetic macroangiopathy by increasing nitric oxide production in rat aorta and restoring endothelium-dependent vasodila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2026-11-04T00:33:50Z</dcterms:created>
  <dcterms:modified xsi:type="dcterms:W3CDTF">2026-11-04T00:33:50Z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