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antimicrobial peptides in children with Crohn’s disease (CD).
Material and methods
Plasma elafin, cathelicidin, alpha and beta-defensins were assessed in 35 children with CD using immunoassays. Phenotype and location of CD were assessed based on the results of endoscopic and radiology studies.
Results
We found increased elafin, cathelicidin and alpha-defensins in children with inflammatory phenotype as compared to stricturising and penetrating phenotypes of CD. Additionally, we found increased elafin and cathelicidin in colonic location and alpha defensins in ileal CD locations.
Conclusions
Assessing antimicrobial peptides may be helpful in estimating of phenotype and location of CD le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349_10de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elafin, cathelicidin, and α-defensins are 
increased in paediatric inflammatory Crohn’s disease 
and reflect disease 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09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14-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2026-08-29T05:18:39Z</dcterms:created>
  <dcterms:modified xsi:type="dcterms:W3CDTF">2026-08-29T05:18:39Z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