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is one of many factors suspected to promote antinuclear autoantibody (ANA) formation. Reactive oxygen species can induce changes in the antigenic structure of macromolecules, causing the immune system to treat them as “neo-antigens” and start production of autoantibodies. This study was designed to evaluate the relationship between oxidative stress markers, lifestyle factors and the detection of ANA.
Material and methods
We examined measures of oxidative stress indices of free-radical damage to lipids and proteins, such as total oxidant status (TOS), concentration of protein thiol groups (PSH), and malondialdehyde (MDA), activity of superoxide dismutase (SOD) in 1731 serum samples. The parameters of the non-enzymatic antioxidant system, such as total antioxidant status (TAS) and uric acid (UA) concentration, were also measured and the oxidative stress index (OSI-index) was calculated. All samples were tested for the presence of ANA using an indirect immunofluorescence assay (IIFA).
Results
The presence of ANA in women was associated with lower physical activity (p = 0.036), less frequent smoking (p = 0.007) and drinking of alcohol (p = 0.024) accompanied by significant changes in SOD isoenzymes activity (p < 0.001) and a higher uric acid (UA) concentration (p < 0.001). In ANA positive males we observed lower concentrations of PSH (p = 0.046) and increased concentrations of MDA (p = 0.047).
Conclusions
The results indicate that local oxidative stress may be associated with increased probability of ANA formation in a sex-specific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96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313_579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antinuclear autoantibodies are associated with measures of oxidative stress and lifestyle factors: analysis of LIPIDOGRAM2015 and LIPIDOGEN2015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3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14-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2026-05-19T23:29:25Z</dcterms:created>
  <dcterms:modified xsi:type="dcterms:W3CDTF">2026-05-19T23:29:25Z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