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8771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296_94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lignant mixed Müllerian tumour of the uterus associated with non-islet cell tumour hypoglyca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2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3-14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2026-06-30T23:07:21Z</dcterms:created>
  <dcterms:modified xsi:type="dcterms:W3CDTF">2026-06-30T23:07:21Z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