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0685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296_94985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lignant mixed Müllerian tumour of the uterus associated with non-islet cell tumour hypoglycaem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43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29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33-14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0">
  <a:themeElements>
    <a:clrScheme name="Theme4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2026-08-30T01:10:39Z</dcterms:created>
  <dcterms:modified xsi:type="dcterms:W3CDTF">2026-08-30T01:10:39Z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