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998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296_9498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lignant mixed Müllerian tumour of the uterus associated with non-islet cell tumour hypoglyca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2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33-14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2026-05-21T17:12:11Z</dcterms:created>
  <dcterms:modified xsi:type="dcterms:W3CDTF">2026-05-21T17:12:11Z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