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363565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40296_94985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Malignant mixed Müllerian tumour of the uterus associated with non-islet cell tumour hypoglycaemia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1431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40296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1;17(5):1433-1435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53">
  <a:themeElements>
    <a:clrScheme name="Theme5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2026-07-21T07:36:19Z</dcterms:created>
  <dcterms:modified xsi:type="dcterms:W3CDTF">2026-07-21T07:36:19Z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