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 of nurse-led multidisciplinary cooperation in the early screening and protection of fecal water dermatitis in hospitalized patients with enterostomy.
Material and methods
An enterostomy management team led by nurses with multidisciplinary cooperation was established to investigate the current situation of fecal water dermatitis in patients with enterostomy in our hospital, and the causes of fecal water dermatitis were analyzed. Based on the evidence-based results, the management plan for the prevention of fecal water dermatitis in patients with enterostomy was implemented. The related indicators before and after the implementation of a nurse-led multidisciplinary cooperation management program were compared.
Results
The incidence of fecal water dermatitis in patients with enterostomy decreased from 45.56% to 20.73%, the screening rate of nutritional risk for patients with enterostomy increased from 45.57% to 97.56%, the accuracy of stoma positioning by nurses was increased from 65.82% to 98.78%, the incidence of basement warping in enterostomy was decreased from 29.80% to 1.95%, the incidence of fecal water leakage decreased from 50.76% to 22.53%, the 1-hour leakage rate of stoma basement increased from 4.48% to 97.29%, the awareness rate of patients’ related knowledge increased from 43.03% to 80.48%, and the average score of self-care ability of patients (family members) increased from 99.5 to 126.7. Patients’ mean quality of life scores increased from 80.73 to 98.57, and patients’ mean self-efficacy scores increased from 78.34 to 99.26. The differences in the above indicators were statistically significant (p < 0.01).
Conclusions
Nurse-led multidisciplinary cooperation can improve early screening and protection of fecal water dermatitis in hospitalized patients with enterostomy and improve the quality of life of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902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55_ab7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urse-led multidisciplinary cooperation for early screening and protection of fecal water dermatitis in hospitalized patients with enterostom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80-1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2026-07-06T21:39:34Z</dcterms:created>
  <dcterms:modified xsi:type="dcterms:W3CDTF">2026-07-06T21:39:34Z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