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834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5_66fd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ew workflow on bone marrow aspiration and biopsy during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43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29-14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2026-05-13T10:12:17Z</dcterms:created>
  <dcterms:modified xsi:type="dcterms:W3CDTF">2026-05-13T10:12:17Z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