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10034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0395_66fd9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 new workflow on bone marrow aspiration and biopsy during the COVID-19 pandemic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9432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039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5):1429-143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1">
  <a:themeElements>
    <a:clrScheme name="Theme8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2026-09-10T23:47:56Z</dcterms:created>
  <dcterms:modified xsi:type="dcterms:W3CDTF">2026-09-10T23:47:56Z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