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15642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0395_66fd9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new workflow on bone marrow aspiration and biopsy during the COVID-19 pandemic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9432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039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5):1429-143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9">
  <a:themeElements>
    <a:clrScheme name="Theme6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2026-06-22T14:55:52Z</dcterms:created>
  <dcterms:modified xsi:type="dcterms:W3CDTF">2026-06-22T14:55:52Z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