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354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395_66fd9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ew workflow on bone marrow aspiration and biopsy during the COVID-19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43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3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29-14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2026-08-01T21:20:21Z</dcterms:created>
  <dcterms:modified xsi:type="dcterms:W3CDTF">2026-08-01T21:20:21Z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