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indicates that propofol has neurotoxic effects on the brains of developing rodents, leading to neuronal cell death, neurodegeneration, and brain injury. Also, microarray data indicated that the miR-221-3p in mRNA and protein expression levels were
negatively altered in propofol-treated rat astrocytes; however, the effect of miR-221-3p on propofol-treated astrocytes remains unclear. Thus, we aimed to evaluate the function and mechanism of miR-221-3p in propofoltreated astrocytes.
Material and methods
Ectopic miR-221-3p was transfected into rat astrocytes, and the Cell Counting Kit-8 assay and flow cytometry were performed to evaluate cell growth and apoptosis. The mRNA levels of toll-like receptors 4 (TLR4), nuclear factor kappa B, interleukin-6, interleukin-1β, myeloid differentiation primary response 88 (MyD88), caspase-3, caspase-12, STAT3,
and GRP78 were detected using quantitative real-time polymerase chain reaction.
The proteins of TLR4 and MyD88 were determined using Western blotting. The association between miR-221-3p and TLR4 was measured using the Dual-Luciferase Reporter Assay (Promega Corporation, Wisconsin, USA). Then, siTLR4 was transfected with 293T cells to study the role of TLR4 in astrocytes with propofol treatment.
Results
The miR-221-3p expression in rat astrocytes was markedly suppressed by propofol treatment. The miR-221-3p mimic transfection in propofoltreated astrocytes effectively reduced the suppressive effect of propofol on astrocyte growth, repressed the propofol-induced apoptosis in rat astrocytes, and decreased the cell number during the G2/M phase. The expression of MyD88 and TLR4 was induced by propofol, whereas the transfection
of miR-221-3p mimics dramatically reduced expression of these genes at the mRNA and protein expression level. After that, TLR4 was found to be the target of miR-221-3p using the Dual-Luciferase Reporter Assay. Furthermore, knockdown of TLR4 could suppress the apoptosis rate in propofol-treated astrocytes.
Conclusions
This study revealed that miR-221-3p might prevent astrocytes from propofol-induced damage by targeting TLR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1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6_6e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miR-221-3p affects cell proliferation, apoptosis and inflammation by targeting toll-like receptor 4 in propofol-induced rat astr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2026-10-22T18:55:54Z</dcterms:created>
  <dcterms:modified xsi:type="dcterms:W3CDTF">2026-10-22T18:55:54Z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