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tis C is considered one of the most common diseases in Egypt. We aim to clarify the association between cluster of differentiation 24 (CD24) polymorphism, talin-1 gene expression, and the prevalence of hepatocellular carcinoma (HCC) in Egyptian hepatitis C virus (HCV) patients.
Material and methods
The link between CD24 polymorphism rs8734 and the prevalence of HCC was assessed between 200 control subjects and 400 HCV patients. Patients were classified as follows: 200 patients with HCV and 200 with HCV and HCC by histopathological assessment and PCR-restriction fragment length polymorphism (PCR-RFLP).
Results
The hepatitis C patients with HCC showed a significant increase in alpha-fetoprotein (AFP) and talin-1 gene expression compared to patients with HCV as well as healthy volunteers. Furthermore, the frequency of CD24 170 CT/TT genotype was significantly higher in HCV patients without complications (60%) compared to CC genotype (40%) (OR= 6 at X<sup>2</sup>= 14.41, P = 0.0007), and in HCV with HCC patients (90%) when compared to CC genotype (10%) (OR= 36 at X<sup>2</sup>= 14.41, P = 0.0007).
Conclusions
These data suggest that CD24 genetic polymorphism rs8734 and talin-1 gene expression may be a significant determinant for the prevalence of HCC in HCV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036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451_d4c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cluster of differentiation 24 (CD24) polymorphism, talin-1 gene expression and hepatocellular carcinoma prevalence in the Egyptian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4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2026-11-02T02:43:22Z</dcterms:created>
  <dcterms:modified xsi:type="dcterms:W3CDTF">2026-11-02T02:43:22Z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