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01471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544_e2d9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chanism of tangshen formula in treating diabetic nephropathy revealed by network pharmacology approach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095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54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5):1436-14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4">
  <a:themeElements>
    <a:clrScheme name="Theme6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2026-06-09T09:47:21Z</dcterms:created>
  <dcterms:modified xsi:type="dcterms:W3CDTF">2026-06-09T09:47:21Z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