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492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544_e2d9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chanism of tangshen formula in treating diabetic nephropathy revealed by network pharmacology approach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5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36-14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2026-06-29T11:36:39Z</dcterms:created>
  <dcterms:modified xsi:type="dcterms:W3CDTF">2026-06-29T11:36:39Z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