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539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544_e2d9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 of tangshen formula in treating diabetic nephropathy revealed by network pharmacology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6-1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2026-08-28T17:20:50Z</dcterms:created>
  <dcterms:modified xsi:type="dcterms:W3CDTF">2026-08-28T17:20:50Z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