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istopathology grading system is the gold standard post-operative method to evaluate cartilage degeneration in knee osteoarthritis (OA). Magnetic resonance imaging (MRI) T1 rho/T2 mapping imaging can be used for preoperative detection. An association between histopathology and T1 rho/T2 mapping relaxation times was suggested in previous research. However, the cutoff point was not determined among different histopathology grades. Our study aimed to determine the cutoff point of T1 rho/T2 mapping.
Material and methods
T1 rho/T2 mapping images were acquired from 80 samples before total knee replacements. Then the histopathology grading system was applied.
Results
The mean T1 rho/T2 mapping relaxation times of 80 samples were 39.17 ms and 37.98 ms respectively. Significant differences were found in T1 rho/T2 mapping values between early-stage and advanced OA (p < 0.001). The cutoff point for T1 rho was 33 ms with a sensitivity of 94.12 (95% CI: 80–99.3) and a specificity of 91.30 (95% CI: 79.2–97.6). The cutoff point for T2 mapping was suggested as 35.04 ms with a sensitivity of 88.24 (95% CI: 72.5–96.7) and specificity of 97.83 (95% CI: 88.5–99.9). After bootstrap simulation, the 95% CI of the T1 rho/T2 mapping cutoff point was estimated as 29.36 to 36.32 ms and 34.8 to 35.04 ms respectively. The area under the PR curve of T1 rho/T2 mapping was 0.972 (95% CI: 0.925–0.992) and 0.949 (95% CI: 0.877–0.989) respectively.
Conclusions
The cutoff point of T1 rho relaxation times, which was suggested as 33 ms, could be used to distinguish early-stage and advanced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841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14_844a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utoff points of T1 rho/T2 mapping relaxation times distinguishing early-stage and advanced osteoarth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004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2026-10-10T21:31:47Z</dcterms:created>
  <dcterms:modified xsi:type="dcterms:W3CDTF">2026-10-10T21:31:47Z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