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commendations have been issued to prevent workplace-related SARS-CoV-2 outbreaks. To discuss their impact, we assessed non-healthcare workers of a company which implemented such recommendations from early on.                                                                                 .
Material and methods
We performed molecular and serological tests to SARS-CoV-2 in workers of a Portuguese electrical company, in June 2020. Workers were also subject to an epidemiological survey.                                       .
Results
A total of 1359 workers (out of 5850) underwent SARS-CoV-2 testing and answered the survey. Twenty-five participants (1.8%) had positive testing results.
Conclusions
We observed low frequency of SARS-CoV-2 infection in a company that early on implemented policies to decrease COVID-19 risk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0270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727_ef164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ARS-CoV-2 assessment of non-healthcare workers: The potential role of work safety recommendation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4382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7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1">
  <a:themeElements>
    <a:clrScheme name="Theme9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2026-06-22T00:00:31Z</dcterms:created>
  <dcterms:modified xsi:type="dcterms:W3CDTF">2026-06-22T00:00:31Z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