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ommendations have been issued to prevent workplace-related SARS-CoV-2 outbreaks. To discuss their impact, we assessed non-healthcare workers of a company which implemented such recommendations from early on.                                                                                 .
Material and methods
We performed molecular and serological tests to SARS-CoV-2 in workers of a Portuguese electrical company, in June 2020. Workers were also subject to an epidemiological survey.                                       .
Results
A total of 1359 workers (out of 5850) underwent SARS-CoV-2 testing and answered the survey. Twenty-five participants (1.8%) had positive testing results.
Conclusions
We observed low frequency of SARS-CoV-2 infection in a company that early on implemented policies to decrease COVID-19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650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27_ef1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S-CoV-2 assessment of non-healthcare workers: The potential role of work safety recommend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38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2026-11-06T07:06:16Z</dcterms:created>
  <dcterms:modified xsi:type="dcterms:W3CDTF">2026-11-06T07:06:16Z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