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direction of the causal link between solid cancers and elevated plasma vitamin B<sub>12</sub> (B<sub>12</sub>) remains uncertain.
Material and methods
We retrospectively included patients having two B<sub>12</sub> measurements with a B<sub>12</sub> initially ≥ 1000 ng/l and a solid cancer diagnosed between the measurements. Patients were included in the Curative or Supportive group according to their treatments.
Results
B<sub>12</sub> changes over time differed among groups (<i>p</i> = 0.001): +157.4 ng/L/month in the Supportive care group versus -171.6 ng/L/month in the Curative care group.
Conclusions
The decrease of plasma B<sub>12</sub> in cases of curative care could suggest that this B<sub>12</sub> elevation is secondary to solid cancers.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572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974_23aa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olution of plasma vitamin B<sub>12</sub> in patients with solid cancers during curative versus supportive 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81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9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811-18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2026-07-25T00:55:58Z</dcterms:created>
  <dcterms:modified xsi:type="dcterms:W3CDTF">2026-07-25T00:55:58Z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