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1843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1134_f4f31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ophylactic administration of recombinant human thrombopoietin attenuates XELOX or SOX regimen-induced thrombocytopaen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33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113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5):1440-144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">
  <a:themeElements>
    <a:clrScheme name="Theme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2026-06-09T10:49:20Z</dcterms:created>
  <dcterms:modified xsi:type="dcterms:W3CDTF">2026-06-09T10:49:20Z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