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610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34_f4f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hylactic administration of recombinant human thrombopoietin attenuates XELOX or SOX regimen-induced thrombocytopaen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40-144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2026-06-29T14:53:23Z</dcterms:created>
  <dcterms:modified xsi:type="dcterms:W3CDTF">2026-06-29T14:53:23Z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