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786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134_f4f3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phylactic administration of recombinant human thrombopoietin attenuates XELOX or SOX regimen-induced thrombocytopae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13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40-14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2026-05-20T07:32:07Z</dcterms:created>
  <dcterms:modified xsi:type="dcterms:W3CDTF">2026-05-20T07:32:07Z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