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optosis is a regulated form of cell death, which is often a consequence of the activation of inflammatory caspases.
Material and methods
Appropriate inflammatory responses and the induction of pyroptosis enhance the clearance of pathogens and increase innate immunity.
Results
However, excessive pyroptosis contributes to a hyperinflammatory response and aggravates tissue damage, thereby causing inflammatory diseases. There have been recent reports on the modulation of pyroptosis by statins, which may explain part of the pleiotropic actions of these drugs in inflammatory diseases and cancer.
Conclusions
Herein, the extant evidence for the potential value of statins in targeting pyroptosis in various diseases is review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0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55_788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s anti-pyroptotic ag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14-14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2026-09-10T23:43:38Z</dcterms:created>
  <dcterms:modified xsi:type="dcterms:W3CDTF">2026-09-10T23:43:38Z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