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llicular and serum vitamin D are considered potential markers of the oocyte and embryos' quality and predictors of IVF outcomes.
Material and methods
This retrospective cross-sectional study correlated vitamin D in sera and follicular fluid of women with unexplained infertility mutually and with IVF outcomes. ELISA was used for measuring Vitamin D.
Results
Results show only a positive correlation between follicular and serum levels of Vitamin D (Rho=0.615, p=0.025) and between follicular levels of Vitamin D with the percentage of embryo fragmentation (Rho=0.544; p=0.036).
Conclusions
Results suggests that serum and follicular fluid vitamin D measurements could be complementary tools to the routine assessment of embryo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918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85_064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llicular and serum levels of vitamin D in women with unexplained infertility and their relationship with in vitro fertilization outcome: an observational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18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2026-08-22T05:12:17Z</dcterms:created>
  <dcterms:modified xsi:type="dcterms:W3CDTF">2026-08-22T05:12:17Z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