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ipple reconstruction complements breast mound restoration in postmastectomy breast cancer patients. It positively affects patients’ welfare, both in psycho-social and sexual aspects. An immediate nipple reconstruction is an alternative approach to delayed surgery. We describe an original technique for an immediate nipple reconstruction using a modified rectangular flap.
Material and methods
One hundred and seventeen nipple reconstructions in 112 breast cancer patients were performed. This technique was used during skin-sparing mastectomy, including 104 (88.9%) implants and 13 (11.1%) tissue-expander breast reconstructions. Synthetic meshes covered with titanium supported lower breast poles in 72 (61.5%) implantations; in the remaining cases (38.5%), muscles covered the entire implant. Preoperative chemotherapy was applied in 18.75% of the patients; adjuvant chemo- and hormonal therapy were applied in 29.5% and 74.1% of the patients, respectively. Twenty-four (21.4%) patients were irradiated postoperatively.
Results
In 5 (4.3%) out of 117 procedures, necrosis of the rectangular flap was observed. Twelve months after surgery, 2 (1.7%) cases of loss of projection of the reconstructed nipple were reported. In the twelfth month of observation, of the subgroup of 102 patients with permanent nipple presentation, 93.1% gave a positive opinion regarding the procedure.
Conclusions
The applied immediate nipple reconstruction technique performed during a skin-sparing mastectomy and implant/expander-based breast reconstruction was an effective and safe adjunct curative breast surger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229_064b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 novel technique for immediate nipple reconstruction with a rectangular flap in implant-based breast reconstru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53-1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2026-05-12T20:46:59Z</dcterms:created>
  <dcterms:modified xsi:type="dcterms:W3CDTF">2026-05-12T20:46:59Z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