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attention towards the possible long-term effect of COVID-19 on neuropsychiatric disorders.
Material and methods
We tested the effect of a combined nutraceutical (Synaid) with known nootropic effects in 40 elderly patients with self-perceived cognitive decline after SARS-CoV-2 infection, treated at home or in hospital.
Results
After 3 months of treatment, Synaid significantly improved functional status, MMSE and the main psychological disorders associated with mild cognitive impairment, both in patients previously cared for at home and in hospital because of SARS-CoV-2 infection.
Conclusions
Synaid was well tolerated and effective in improving cognitive function and psychosocial parameters after SARS-CoV-2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119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2_7de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ynaid on cognitive functions and mood in elderly subjects with self-perceived loss of memory after COVID-19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97-1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8">
  <a:themeElements>
    <a:clrScheme name="Theme6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2026-10-25T02:35:08Z</dcterms:created>
  <dcterms:modified xsi:type="dcterms:W3CDTF">2026-10-25T02:35:08Z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