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ducing extubation failure is vital to the early recovery of pa-
tients with mechanical ventilation (MV). We aimed to explore the predictive
value of the change of intra-abdominal pressure (ΔIAP) before extubation
for the extubation failure of MV patients.
Material and methods
failure of MV patients.
Material and methods: Patients undergoing MV for more than 24 h were
selected. We used a urodynamic monitor to measure ΔIAP 30 min before
extubation. The characteristics and prognosis of MV patients were analyzed.
A receiver operating characteristic (ROC) curve was drawn to analyze the
predictive value of ΔIAP for extubation failure.
Results
A total of 173 MV patients were included. The risks of extubation
failure increased with the decrease of ΔIAP. The risk of extubation failure
in the ΔIAP ≤ 21 mm Hg group was 5.7 times that of the ΔIAP ≥ 38 mm Hg
group (OR = 5.7, 95% CI: 1.5–22.0), the risk of extubation failure in the
ΔIAP 22–37 mm Hg group was 3.8 times that of the ΔIAP ≥ 38 mm Hg group
(OR = 3.8, 95% CI: 1.0–15.3). The area under the curve (AUC) predicted by
ΔIAP for extubation failure was 0.721, the cutoff value was 31 mm Hg with
82.8% sensitivity and 48.6% specificity. There were no significant differences in the duration of MV, length of ICU stay, and death in ICU of the three
groups of patients (all <i>p</i> > 0.05).
Conclusions
The ΔIAP has good reference value for predicting extubation
failure, which is negatively correlated with the risk of extubation failure in
patients with MV. For MV patients with ΔIAP ≤ 31 mm Hg, they may have
higher risk of extubation failure; early alert and interventions are highlighted for those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388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894_ef38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a-abdominal pressure for predicating extubation failure in mechanically ventilated patients: it does work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8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2026-09-02T04:15:54Z</dcterms:created>
  <dcterms:modified xsi:type="dcterms:W3CDTF">2026-09-02T04:15:54Z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