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the safety of denosumab (Dmab) versus zoledronic acid (ZA) in patients with bone-related diseases. Both Dmab and ZA have been widely used in the treatment of bone-related diseases, but which drug is an optimal treatment in terms of safety remains controversial.
Material and methods
PubMed, Embase, Web of Science, the Cochrane Central Library, and ClinicalTrials.gov were systematically searched up to 1st January 2021, and were evaluated by Preferred Reporting Items for Systematic Reviews and Meta-analysis (PRISMA) guidelines. Randomized controlled trials comparing relevant outcomes of Dmab versus ZA in patients with bone-related diseases were included.
Results
A total of 13 studies involving 21,042 participants were included. The incidence of total adverse events was significantly lower in patients receiving Dmab treatment than in those undergoing ZA treatment (OR = 0.84, 95% CI: 0.75–0.94, p = 0.003). Nine trials comparing Dmab with ZA further indicated that Dmab was significantly better than ZA in controlling the incidence of serious adverse events (OR = 0.91, 95% CI: 0.85–0.99, p = 0.02). Compared to ZA, Dmab administration was correlated with a lower risk of skeletal-related events (OR = 0.77, 95% CI: 0.70–0.85, p = 0.00001). However, no significant difference was found in the rate of infection events between Dmab and ZA (OR = 1.06, 95% CI: 0.93–1.20, p = 0.39).
Conclusions
This study demonstrated superiority of Dmab over ZA in treating bone-related diseases in terms of safety and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585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322_1b2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fety of denosumab versus zoledronic acid in patients with bone-related disease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62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2026-10-05T23:18:41Z</dcterms:created>
  <dcterms:modified xsi:type="dcterms:W3CDTF">2026-10-05T23:18:41Z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