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early treatment intervention for COVID-19 has proven effective to date. We systematically reviewed the efficacy of hydroxychloroquine as early treatment for COVID-19.
Material and methods
Randomized controlled trials (RCTs) evaluating hydroxychloroquine for early treatment of COVID-19 were searched in five engines and preprint websites until September 14, 2021. Primary outcomes were hospitalization and all-cause mortality. Secondary outcomes included COVID-19 symptom resolution, viral clearance, and adverse events. Inverse variance random-effects meta-analyses were performed and quality of evidence (QoE) per outcome was assessed with GRADE methods.
Results
Five RCTs (n=1848) were included. The comparator was placebo in four RCTs and usual care in one RCT. The RCTs used hydroxychloroquine total doses between 1,600 and 4,400 mg and had follow up times between 14 and 90 days. Compared to the controls, early treatment with hydroxychloroquine did not reduce hospitalizations (RR 0.80, 95%CI 0.47-1.36, I2=2%, 5 RCTs, low QoE), all-cause mortality (RR 0.77, 95%CI 0.16-3.68, I2=0%, 5 RCTs, very low QoE), symptom resolution (RR 0.94, 95%CI 0.77-1.16, I2=71%, 3 RCTs, low QoE) or viral clearance at 14 days (RR 1.02, 95%CI 0.82-1.27, I2=65%, 2 RCTs, low QoE). There was a higher non-significant increase of adverse events with hydroxychloroquine vs. controls (RR 2.17, 95%CI 0.86-5.45, I2=92%, 5 RCTs, very low QoE).
Conclusions
Hydroxychloroquine was not efficacious as early treatment for COVID-19 infections in RCTs with low to very low quality of evidence for all outcomes. More RCTs are needed to elucidate the efficacy of hydroxychloroquine as early treatment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7_07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early treatment with hydroxychloroquine in people with mild to moderate COVID-19: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9-9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2026-06-21T23:59:40Z</dcterms:created>
  <dcterms:modified xsi:type="dcterms:W3CDTF">2026-06-21T23:59:40Z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