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idney tumor is among the 10 most common cancers. Among kidney tumors, renal cell carcinoma (RCC) is one of the most common types, with an alarming increasing incidence rate. Although the disruption of microbiota is an established factor in the progression of intestinal cancers, its role in other types of cancers has been under-studied.
Material and methods
In this study, the microbiome disruption and the involvement of SNZ (SCHNARCHZAPFEN) and stromalin (SA) genes in the development of kidney cancer have been focused on using a combination of genetic and bioinformatic analysis. The microbiomes of kidney tumor patients were analyzed using various genetic and bioinformatic variations. Genetic and bioinformatic analyses were performed to identify operational taxonomic units (OTUs), SNZ, SA, and annotated species were determined using 41 samples from a population of kidney tumors.
Results
The whole samples from the kidney tumor of patients were screened by PCR amplification and a total of 1317 OTUs were identified. Among them, 379 were common among the two populations, 766 were unique to the SA gene, and 172 to SNZ. SA was more abundant in Gammaproteobacteria and Bacilli, while SNZ had a higher abundance in Bacteroidia and Actinobacteria. Correlation analysis was performed to identify the bacteria that were differentially expressed among the population samples.
Conclusions
Our study reveals that SA and SNZ are differentially expressed in the microbiome of the kidney tumor, which is associated with the development of kidney tumors such as renal cell carcinoma in human pop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142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48_341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idney microbiome in patients with kidney carcinoma: role of SA and SNZ gene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2026-09-13T11:13:05Z</dcterms:created>
  <dcterms:modified xsi:type="dcterms:W3CDTF">2026-09-13T11:13:05Z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