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litoris is partially responsible for sexual arousal. The integrity of the extracellular matrix is essential for clitoral erection. Sexual dysfunction is a phenomenon associated with age.
Material and methods
The clitoris of cadavers of 20- to 80-year-old women was excised and histologically processed. Stereological analysis was performed to quantify the volumetric density of collagen, elastic fibers, and smooth muscle.
Results
A significant increase in collagen and a decrease in smooth muscle and elastic fibers were observed in older women.
Conclusions
In short, these changes caused by aging could contribute to female sexual dysfunction concerning clitoral orga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741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150_3050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extracellular matrix of the clitoris caused by aging: a stereological and compara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57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1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6-18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2026-07-27T13:11:12Z</dcterms:created>
  <dcterms:modified xsi:type="dcterms:W3CDTF">2026-07-27T13:11:12Z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