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he clitoris is partially responsible for sexual arousal. The integrity of the extracellular matrix is essential for clitoral erection. Sexual dysfunction is a phenomenon associated with age.
Material and methods
The clitoris of cadavers of 20- to 80-year-old women was excised and histologically processed. Stereological analysis was performed to quantify the volumetric density of collagen, elastic fibers, and smooth muscle.
Results
A significant increase in collagen and a decrease in smooth muscle and elastic fibers were observed in older women.
Conclusions
In short, these changes caused by aging could contribute to female sexual dysfunction concerning clitoral orgasm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8936233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43150_30505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Changes in the extracellular matrix of the clitoris caused by aging: a stereological and comparative stud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10572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43150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1;17(6):1816-1818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70">
  <a:themeElements>
    <a:clrScheme name="Theme70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70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7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2026-05-27T22:12:40Z</dcterms:created>
  <dcterms:modified xsi:type="dcterms:W3CDTF">2026-05-27T22:12:40Z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