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itanium nanoparticles (TiNPs) were synthesized in an aqueous medium using Alhagi maurorum extract as stabilizing and reducing agents.
Material and methods
Ultraviolet–visible spectrophotometry (UV-Vis), fourier-transform infrared spectroscopy (FTIR), X‐ray diffraction (XRD), scanning electron microscopy (SEM), and Energy Dispersive X-ray Spectrometry (EDS) were the techniques to characterize the biosynthetic of TiNPs. According to the XRD analysis. To survey the anti-human breast cancer effects of TiNPs, MTT assay was used on the common breast cancer cell lines i.e., breast cancer (Breast adenocarcinoma (MCF7), infiltrating ductal cell carcinoma (Hs 319.T), inflammatory carcinoma of the breast (UACC-732), and metastatic carcinoma (MDA-MB-453) cell lines.
Results
16.08 nm was measured for TiNPs crystal size. SEM images exhibited a uniform spherical morphology in range size of 12.16 to 43.46 nm for the biosynthesized nanoparticles respectively.  The cell viability of breast carcinoma cells decreased dose-dependently in the titanium nanoparticles presence. The IC50 of A. maurorum and titanium particles on MCF7 cell line were 680 and 359 µg/mL, on Hs 319.T cell line were 507 and 191 µg/mL, on UACC-732 cell line were 477 and 217 µg/mL, and on MDA-MB-453cell line were 507 and 191 µg/mL, respectively. TiNPs had high anti-breast cancer activities dose-dependently against MCF7, Hs 319.T, UACC-732, and MDA-MB-453 cell lines.
Conclusions
The best result of anti-breast cancer effects was seen in the case of the Hs 319.T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94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5_30b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Alhagi maurorum leaves mediated synthesis of titanium nanoparticles for human breast carcinoma applications: a pre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2026-08-28T10:32:48Z</dcterms:created>
  <dcterms:modified xsi:type="dcterms:W3CDTF">2026-08-28T10:32:48Z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