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iotechnology is the field to yield modern systems, tools, and materials by taking control at the atomic and molecular levels using the features that appear on those surfaces. Applications for biotechnology in medical diagnostics, food, medicine, environment, energy, chemistry, physics, etc., introduce this technology in an interdisciplinary and cross-sectoral context. Tiliroside (kaempferol 3-O-(600-O-p-coumaroyl)-b-D glucopyranoside) is a glycosidic flavonoid found in several medicinal and dietary sources, such as linden, rose hips and strawberries. In recent years, plant extracts have been identified as a new way to discover new anti-diabetic drugs. Due to the unwanted side effects associated with current drugs, an increasing number of patients are demanding to use natural products with anti-diabetic activity.
Material and methods
In our study, the inhibition result of isoliquiritigenin on aldose reductase showed a lower IC50 value = 0.98 ±0.15 ng/ml. The biological activities of tiliroside against human aldose reductase were investigated using a molecular docking study.
Results and conclusions
The results of these calculations revealed the high affinity of this compound for the enzyme. This binding affinity could be considered as a reason for the low IC50 of tiliroside against the aldose reductase. In the oncological part of the recent study, the cells treated with tiliroside were assessed by MTT assay for 48 h regarding the cytotoxicity and anti-liver cancer properties in normal (HUVEC) and liver cancer cell lines, i.e. SNU-387, LMH/2A, McA-RH7777, and N1-S1 Fudr.
Tiliroside can be utilized as an efficient drug in the treatment of cancer in huma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6023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350_f543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iliroside: anti-liver cancer effects and investigation of aldose reductase inhibition properties with molecular modeling stud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24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3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2026-08-01T12:08:37Z</dcterms:created>
  <dcterms:modified xsi:type="dcterms:W3CDTF">2026-08-01T12:08:37Z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