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plore the clinical efficacy and safety of intravenous thrombolysis and bridging artery thrombectomy for hyperacute ischemic stroke with unknown onset time.
Material and methods
One hundred and twenty-eight patients with hyperacute cerebral infarction and without a clear time of onset were randomly divided into intravenous thrombolysis (n = 66) and bridging artery thrombectomy groups (n = 62).
Results
In the intravenous thrombolysis group, 37 patients’ vessels had recanalization, 32 patients’ 24-hour National Institute of Health Stroke Scale (NIHSS) score improved, and 42 patients’ 90-day modified Rankin Scale (mRS) score was good. In the bridging artery thrombectomy group, 62 patients’ vessels had recanalization, 28 patients’ 24-hour NIHSS score improved, and 38 patients’ 90-day mRS score was good.
Conclusions
The benefits and adverse events between intravenous thrombolysis and bridging artery thrombectomy for ischemic stroke with unknown time of onset are simila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86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13_9f9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omparison of intravenous thrombolysis and bridging artery thrombectomy in hyperacute ischemic stroke with unknown time of onse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5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804-18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2026-05-22T17:52:44Z</dcterms:created>
  <dcterms:modified xsi:type="dcterms:W3CDTF">2026-05-22T17:52:44Z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